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9" r:id="rId4"/>
    <p:sldId id="260" r:id="rId5"/>
    <p:sldId id="276" r:id="rId6"/>
    <p:sldId id="277" r:id="rId7"/>
    <p:sldId id="278" r:id="rId8"/>
    <p:sldId id="279" r:id="rId9"/>
    <p:sldId id="281" r:id="rId10"/>
    <p:sldId id="268" r:id="rId11"/>
    <p:sldId id="271" r:id="rId12"/>
    <p:sldId id="284" r:id="rId13"/>
    <p:sldId id="275" r:id="rId14"/>
    <p:sldId id="286" r:id="rId15"/>
    <p:sldId id="262" r:id="rId16"/>
    <p:sldId id="285" r:id="rId17"/>
    <p:sldId id="288" r:id="rId18"/>
    <p:sldId id="287" r:id="rId19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CC"/>
    <a:srgbClr val="FFD966"/>
    <a:srgbClr val="FFECD9"/>
    <a:srgbClr val="ED7D31"/>
    <a:srgbClr val="EE853E"/>
    <a:srgbClr val="EF8A46"/>
    <a:srgbClr val="FFC000"/>
    <a:srgbClr val="F7C39F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42" autoAdjust="0"/>
  </p:normalViewPr>
  <p:slideViewPr>
    <p:cSldViewPr snapToGrid="0">
      <p:cViewPr varScale="1">
        <p:scale>
          <a:sx n="77" d="100"/>
          <a:sy n="77" d="100"/>
        </p:scale>
        <p:origin x="3072" y="96"/>
      </p:cViewPr>
      <p:guideLst>
        <p:guide orient="horz" pos="305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2F398C0-EB0D-43E6-8C10-5EC52D7F47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78AF549-6276-4CF3-9756-77B7B91C00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96B7-AEBF-4596-9E07-855AE579AF22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647AA0-883A-4303-B8AA-A6A634655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BC0D83-9124-412F-AC8C-48930086BC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11333-BD05-4D11-B121-42913546B4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1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C14E-FF13-4924-8240-C9EA044E310C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D11C3-FAF9-4B4D-A08C-1A830BEBE6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56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D11C3-FAF9-4B4D-A08C-1A830BEBE6F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70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D11C3-FAF9-4B4D-A08C-1A830BEBE6F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6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20" indent="0" algn="ctr">
              <a:buNone/>
              <a:defRPr sz="1385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59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61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44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2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87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87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84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60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18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62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6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3DAF-81C2-4A9F-AA29-324D9D80EDA4}" type="datetimeFigureOut">
              <a:rPr kumimoji="1" lang="ja-JP" altLang="en-US" smtClean="0"/>
              <a:t>2022/6/9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99BD-4CB3-4AB8-B45E-067A6B341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2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939E915-B810-46F2-9964-8232B12D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A7F62E-AA69-4DC6-B58B-ADCCE977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0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B5196A3-3802-4E0F-92DF-926450CDC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9CD3CA-A95C-4568-8DD0-51CE9CF4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B0E199-59DE-4230-BC8C-5EB41D57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7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DA3EFA2-C3A8-48EC-AD40-2AE011BA5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0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B342772-BF50-4C64-9744-B77AC0E4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5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ECED0A-0F50-4AE9-AD4F-486FAE262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1392452-ECF6-46C5-B85F-A72413FDB8F5}"/>
              </a:ext>
            </a:extLst>
          </p:cNvPr>
          <p:cNvSpPr/>
          <p:nvPr/>
        </p:nvSpPr>
        <p:spPr>
          <a:xfrm>
            <a:off x="167027" y="1006328"/>
            <a:ext cx="6550891" cy="8679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5883224F-348C-46E0-95A8-E22DC473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7285" y="9551464"/>
            <a:ext cx="1543050" cy="527403"/>
          </a:xfrm>
        </p:spPr>
        <p:txBody>
          <a:bodyPr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endParaRPr kumimoji="1" lang="ja-JP" altLang="en-US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C5712D-7BD7-48EF-9BC5-F39AA646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3"/>
            <a:ext cx="6858000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65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61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61AC324-789F-4EA0-AAD4-3F94FC4DC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EF45E6-6F0A-4ED9-A3F2-05329A2CD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887257C-5F1E-4505-BA6C-003755334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9A1D42-56AA-4E43-AED1-4101B400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55B2C8E-F933-4C2D-8609-2C394B683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8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5C07643-7043-461F-B420-AB0811F5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72D14D-C1E5-46C1-A2F4-6A1FCF65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980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RI_color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F4EA64EF-3092-473C-994A-576D3A4BF737}" vid="{6B0B758C-595F-4ABD-A941-E9F0C7E622A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</Words>
  <Application>Microsoft Office PowerPoint</Application>
  <PresentationFormat>A4 210 x 297 mm</PresentationFormat>
  <Paragraphs>3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BIZ UDPゴシック</vt:lpstr>
      <vt:lpstr>游ゴシック</vt:lpstr>
      <vt:lpstr>Arial</vt:lpstr>
      <vt:lpstr>Default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2022-03-07T04:35:16Z</dcterms:created>
  <dcterms:modified xsi:type="dcterms:W3CDTF">2022-06-09T06:10:14Z</dcterms:modified>
</cp:coreProperties>
</file>